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5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8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9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1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3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7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9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73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D4D7-B20B-41B3-B381-DECAC5015829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527B2-FAD4-495B-9215-ED8F24319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88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317" y="0"/>
            <a:ext cx="11216278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980728" y="16559"/>
            <a:ext cx="956009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Крещение Господнее!</a:t>
            </a:r>
            <a:endParaRPr lang="ru-RU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Праздничный колокольный звон — 08 Праздничный звон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6947"/>
            <a:ext cx="10484643" cy="698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9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originals/28/a4/f6/28a4f60098bd073e2ae3335aa3bb68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7" y="-10197"/>
            <a:ext cx="10185348" cy="76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laycast.ru/uploads/2015/01/15/11620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5" y="0"/>
            <a:ext cx="9216575" cy="706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1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34280"/>
            <a:ext cx="11168906" cy="735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6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96925" cy="900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6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102" y="-675456"/>
            <a:ext cx="9542834" cy="769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996264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43408"/>
            <a:ext cx="10001983" cy="734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77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82724"/>
            <a:ext cx="10555229" cy="704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3</Words>
  <Application>Microsoft Office PowerPoint</Application>
  <PresentationFormat>Экран (4:3)</PresentationFormat>
  <Paragraphs>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2019-01-17T16:03:33Z</dcterms:created>
  <dcterms:modified xsi:type="dcterms:W3CDTF">2019-01-20T16:51:32Z</dcterms:modified>
</cp:coreProperties>
</file>