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1" r:id="rId6"/>
    <p:sldId id="262" r:id="rId7"/>
    <p:sldId id="263" r:id="rId8"/>
    <p:sldId id="267" r:id="rId9"/>
    <p:sldId id="265" r:id="rId10"/>
    <p:sldId id="264" r:id="rId11"/>
    <p:sldId id="266" r:id="rId12"/>
    <p:sldId id="268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0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98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7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0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6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7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6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1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25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3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7798-EB44-43FB-AF6B-EA9BFF960729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D4F30-C9AD-4732-9CC9-133EB2738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9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van_kupala_-_kolyad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80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" y="-171400"/>
            <a:ext cx="9324868" cy="78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5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26074" cy="702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1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3" y="0"/>
            <a:ext cx="9148401" cy="770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5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9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2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135" y="-55272"/>
            <a:ext cx="13116269" cy="701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8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10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61604"/>
            <a:ext cx="8071558" cy="721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4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4664"/>
            <a:ext cx="97345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21851"/>
            <a:ext cx="5413202" cy="767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10" y="332656"/>
            <a:ext cx="9291239" cy="617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4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" y="0"/>
            <a:ext cx="11249025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3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89" y="176213"/>
            <a:ext cx="10017789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819472"/>
            <a:ext cx="5901828" cy="786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46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21274"/>
            <a:ext cx="9564555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Экран (4:3)</PresentationFormat>
  <Paragraphs>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</cp:revision>
  <dcterms:created xsi:type="dcterms:W3CDTF">2019-01-15T17:22:30Z</dcterms:created>
  <dcterms:modified xsi:type="dcterms:W3CDTF">2019-01-16T04:51:19Z</dcterms:modified>
</cp:coreProperties>
</file>